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081FA-6406-4BC0-872B-52663639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97B7B3-8E6E-493A-9FD7-E473C4AFC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43F963-C3D9-486D-9451-30859829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C6D1E9-9A35-4649-9B18-DA2E1F36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641296-0846-4BBF-ABB9-EB2993DF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4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6AEEF-2750-450F-B4F9-96803D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843376-2D14-4D25-B0D0-1BC9B0CC7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1BF348-56EC-4A0D-AB6F-114C8C85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BAC2EB-5F51-4B9B-BB18-2EDD5709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B78E92-CF1B-49D7-A631-315C008F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8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9715EA7-4A29-47AB-BA5D-03286A1B1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20F48E-A197-44BD-81ED-273579487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BA4ABA-866A-483F-BE3B-965B8A6C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B82EA9-F692-4606-B7CA-6B473BED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811354-002B-4F20-B390-CA42FE18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795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93B4A2-1434-4046-8542-9DFE5BC0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165F5-0547-4B3B-9143-8AF36EBA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B79E-E18E-43DD-8EED-9314A493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7CA59B-7632-499F-9007-89527BD9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303C82-DF8C-4375-808A-EFF5ACAC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19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DF8C1-72B9-47C6-8855-2A672A1A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EBAB47-B692-45A4-8F76-31C0673BE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1AFB5B-B302-4C4E-BC30-2144E7AC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244782-9C77-419D-B259-AEDDD598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584003-C093-410A-B04E-ED10F493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B74BE-7E40-48D9-A082-B79B2C21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F24128-BBD4-48FD-8297-F990E3233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B384E4-756C-4259-BC1C-A71274B4A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F6F8D4-AF2F-4665-BAAE-51ABFF9B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FCD05C-1C8A-439F-B406-515B3698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BEAE73-371A-4D28-89BA-B9EF8E88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01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09FBD-98A1-4EA1-8741-1BF1A2BD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96F84C-A456-41E0-80AB-E898D4311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7542DA-A2A1-42A4-BBA1-A854052A3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8A701A-9407-4413-9EF8-0B93C7385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E31E02A-6789-453E-82B3-1490B0B0C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F6CD2F-5500-40AE-BD72-5E95A752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14E5AE-8910-432A-8C65-0AF2155E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C7BFA5-1598-47A2-B4CB-3D2FABE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32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34BE0-47FC-4D68-8002-0AD57695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67B9DD0-73EF-4304-8EF1-C9AC02B7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2052D68-4556-4121-8073-9048FAB1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5791A7-BD0E-4D11-B450-7516FA37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2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F69E0-ADB5-4983-A0B9-930340AC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AD14A40-C7F3-435B-A990-422A9EA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7359E2-B38F-4034-BF74-A52294D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0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4CCBC-C514-46E4-BDFC-598B4659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37F763-8462-4E70-A16C-26E580E1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B9C7C6-FA44-43A3-8BC5-7A3FD4CD7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93194C-47C2-4705-93E8-487AAF0E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87CEF9-9AD7-4FE9-84CA-A87F5BB9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59E2FF-00DB-4675-B154-CDF30FFF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88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305AA-B906-48BF-99C6-F8A78864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49C0F8-3B17-4BFA-8BF2-1D792DB89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9FD625-D045-4F3C-9234-CF9C4D205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3E16B5-BC4A-491E-A946-09B946BB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C5302-D375-4768-82DE-CFBC1163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CBA184-CF3B-4164-A607-0E114C9F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17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0996656-CB63-43F7-B68F-D954410B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DAC51A-E154-46B8-8BB4-B268DCF4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A610F-B0E7-458E-9E99-D7E3123E6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E613F-0B9B-4363-8AEB-B452231E9F32}" type="datetimeFigureOut">
              <a:rPr kumimoji="1" lang="ja-JP" altLang="en-US" smtClean="0"/>
              <a:t>2018/12/24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07ED42-BBD5-4B10-A9D9-0304E58A8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069F1E-4C8C-4EA5-888F-8838AF953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6B5A6-A432-4F21-907C-D875F64C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69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CD059A-3695-44EE-97B0-2F966DB4C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CAC7B4B-5E62-412D-9666-2EC717F90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5B9C63-0F7C-4953-B415-0DE5F838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92906"/>
            <a:ext cx="11734800" cy="623411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769DAAA-863E-4A4E-BA25-44A32F313587}"/>
              </a:ext>
            </a:extLst>
          </p:cNvPr>
          <p:cNvSpPr/>
          <p:nvPr/>
        </p:nvSpPr>
        <p:spPr>
          <a:xfrm>
            <a:off x="1568408" y="2846146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263AFA9-3F82-4D61-B4DF-59B8E37B9564}"/>
              </a:ext>
            </a:extLst>
          </p:cNvPr>
          <p:cNvSpPr/>
          <p:nvPr/>
        </p:nvSpPr>
        <p:spPr>
          <a:xfrm>
            <a:off x="1524000" y="3530755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0E624C5-0E88-4EEE-984E-FFDC9D8975E0}"/>
              </a:ext>
            </a:extLst>
          </p:cNvPr>
          <p:cNvSpPr/>
          <p:nvPr/>
        </p:nvSpPr>
        <p:spPr>
          <a:xfrm>
            <a:off x="9172260" y="3532269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31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51A608-2B2E-4EBC-8513-4CD80C3E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187940" cy="541234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56FEE46-429E-4C7E-AC03-69FF21F3FD12}"/>
              </a:ext>
            </a:extLst>
          </p:cNvPr>
          <p:cNvSpPr/>
          <p:nvPr/>
        </p:nvSpPr>
        <p:spPr>
          <a:xfrm>
            <a:off x="2192137" y="4281330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06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C3920A-EBE7-48E7-8EBD-1E875978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3CF90-6560-4E87-894B-E58B75BB6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FD2E86-E963-4F20-B340-E48EF8F0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519"/>
            <a:ext cx="12192000" cy="6386962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4A721AF-1CD3-411C-B547-BF20DBF36057}"/>
              </a:ext>
            </a:extLst>
          </p:cNvPr>
          <p:cNvSpPr/>
          <p:nvPr/>
        </p:nvSpPr>
        <p:spPr>
          <a:xfrm>
            <a:off x="1374627" y="4517500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B254B2D-93BE-4672-AAC3-D383AE78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00" y="1669579"/>
            <a:ext cx="4447576" cy="4507384"/>
          </a:xfrm>
          <a:prstGeom prst="rect">
            <a:avLst/>
          </a:prstGeom>
        </p:spPr>
      </p:pic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91B3974A-E27B-4040-919F-045C3527C29D}"/>
              </a:ext>
            </a:extLst>
          </p:cNvPr>
          <p:cNvSpPr/>
          <p:nvPr/>
        </p:nvSpPr>
        <p:spPr>
          <a:xfrm>
            <a:off x="3533237" y="3162560"/>
            <a:ext cx="3713163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topics</a:t>
            </a:r>
            <a:r>
              <a:rPr kumimoji="1" lang="ja-JP" altLang="en-US" dirty="0"/>
              <a:t>フォルダで、</a:t>
            </a:r>
            <a:r>
              <a:rPr kumimoji="1" lang="en-US" altLang="ja-JP" dirty="0"/>
              <a:t>Push</a:t>
            </a:r>
            <a:r>
              <a:rPr kumimoji="1" lang="ja-JP" altLang="en-US" dirty="0"/>
              <a:t>コマンドを実行します。</a:t>
            </a:r>
            <a:endParaRPr kumimoji="1" lang="en-US" altLang="ja-JP" dirty="0"/>
          </a:p>
        </p:txBody>
      </p:sp>
      <p:sp>
        <p:nvSpPr>
          <p:cNvPr id="8" name="吹き出し: 折線 7">
            <a:extLst>
              <a:ext uri="{FF2B5EF4-FFF2-40B4-BE49-F238E27FC236}">
                <a16:creationId xmlns:a16="http://schemas.microsoft.com/office/drawing/2014/main" id="{73892DCF-0FD2-44EC-8FB1-72893B4EECE2}"/>
              </a:ext>
            </a:extLst>
          </p:cNvPr>
          <p:cNvSpPr/>
          <p:nvPr/>
        </p:nvSpPr>
        <p:spPr>
          <a:xfrm>
            <a:off x="5638831" y="4402428"/>
            <a:ext cx="3904841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GitHub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ログインを促されます。。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5281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A7023-9D2E-4A7D-A203-75EEE714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ED3083-D500-4AC8-938A-E415DEE6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6DB21C-72A9-4819-B60D-98B773DB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81037"/>
            <a:ext cx="10706100" cy="560855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3897949-5EDD-4238-A88F-C9068464CD84}"/>
              </a:ext>
            </a:extLst>
          </p:cNvPr>
          <p:cNvSpPr/>
          <p:nvPr/>
        </p:nvSpPr>
        <p:spPr>
          <a:xfrm>
            <a:off x="647700" y="5177563"/>
            <a:ext cx="5298928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30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0F081-90F3-4486-8BF0-B50C617E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EAD9A0-58E4-4446-8501-057AA833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2E5883-9A54-4BE0-8FCC-98C325E0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262652"/>
            <a:ext cx="11132820" cy="591431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D9B470F-DCE5-46EE-B145-251084992403}"/>
              </a:ext>
            </a:extLst>
          </p:cNvPr>
          <p:cNvSpPr/>
          <p:nvPr/>
        </p:nvSpPr>
        <p:spPr>
          <a:xfrm>
            <a:off x="8156932" y="4874782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C98217A-A934-4E09-B9A6-E0E425F4E089}"/>
              </a:ext>
            </a:extLst>
          </p:cNvPr>
          <p:cNvSpPr/>
          <p:nvPr/>
        </p:nvSpPr>
        <p:spPr>
          <a:xfrm>
            <a:off x="1816688" y="1485780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1294F3A3-E8C5-43FE-9055-D3A167A92419}"/>
              </a:ext>
            </a:extLst>
          </p:cNvPr>
          <p:cNvSpPr/>
          <p:nvPr/>
        </p:nvSpPr>
        <p:spPr>
          <a:xfrm>
            <a:off x="5580040" y="3544065"/>
            <a:ext cx="3713163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上の自分のリポジトリも</a:t>
            </a:r>
            <a:endParaRPr kumimoji="1" lang="en-US" altLang="ja-JP" dirty="0"/>
          </a:p>
          <a:p>
            <a:r>
              <a:rPr kumimoji="1" lang="ja-JP" altLang="en-US" dirty="0"/>
              <a:t>更新されます。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915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AE909-4CA4-4A16-B640-A44FAD54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4400F-DB94-48A9-A0CD-CD90C27F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C7B863-568C-4948-ABB3-BD69E2748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65125"/>
            <a:ext cx="11498580" cy="6108621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DF6B6C-449D-4277-8CB0-1463FC7777B2}"/>
              </a:ext>
            </a:extLst>
          </p:cNvPr>
          <p:cNvSpPr/>
          <p:nvPr/>
        </p:nvSpPr>
        <p:spPr>
          <a:xfrm>
            <a:off x="1380682" y="1740117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FBE20B-9A63-4646-BC62-2BAF15CE9CA0}"/>
              </a:ext>
            </a:extLst>
          </p:cNvPr>
          <p:cNvSpPr/>
          <p:nvPr/>
        </p:nvSpPr>
        <p:spPr>
          <a:xfrm>
            <a:off x="1677409" y="4895099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75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BEEEFF-08C8-42FB-A158-61BF559D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B10B96-5C01-49C6-8E0B-75DEA81D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3" y="340902"/>
            <a:ext cx="5937708" cy="56225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C0CA98-A945-412A-AD30-DD2FE7A8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67" y="1215886"/>
            <a:ext cx="7584541" cy="486641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CC7DD4C-EB2C-4A8B-A5D2-6D7F64613221}"/>
              </a:ext>
            </a:extLst>
          </p:cNvPr>
          <p:cNvSpPr/>
          <p:nvPr/>
        </p:nvSpPr>
        <p:spPr>
          <a:xfrm>
            <a:off x="838200" y="1620717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59464925-B899-47F2-9C18-3AA874E786A5}"/>
              </a:ext>
            </a:extLst>
          </p:cNvPr>
          <p:cNvSpPr/>
          <p:nvPr/>
        </p:nvSpPr>
        <p:spPr>
          <a:xfrm>
            <a:off x="4762530" y="386180"/>
            <a:ext cx="3713163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で、ファイルを更新します。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321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29C84-D82D-45BC-B780-35BBD4B6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AEE3E-E047-400E-AD1C-3213700B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DABAEF-5859-4AE1-94B4-58C371C9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365125"/>
            <a:ext cx="11437620" cy="599176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402FC5E-DBB8-4FCE-B84E-E23BCC78A9C8}"/>
              </a:ext>
            </a:extLst>
          </p:cNvPr>
          <p:cNvSpPr/>
          <p:nvPr/>
        </p:nvSpPr>
        <p:spPr>
          <a:xfrm>
            <a:off x="838200" y="4321527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E87E8D0-ED94-4763-95DE-5FB7472242E4}"/>
              </a:ext>
            </a:extLst>
          </p:cNvPr>
          <p:cNvSpPr/>
          <p:nvPr/>
        </p:nvSpPr>
        <p:spPr>
          <a:xfrm>
            <a:off x="1122815" y="5332817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4D474368-A7B3-465A-87A0-353BBDF7FE9C}"/>
              </a:ext>
            </a:extLst>
          </p:cNvPr>
          <p:cNvSpPr/>
          <p:nvPr/>
        </p:nvSpPr>
        <p:spPr>
          <a:xfrm>
            <a:off x="4792808" y="3014323"/>
            <a:ext cx="3713163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上の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を更新します。</a:t>
            </a:r>
            <a:endParaRPr kumimoji="1" lang="en-US" altLang="ja-JP" dirty="0"/>
          </a:p>
        </p:txBody>
      </p:sp>
      <p:sp>
        <p:nvSpPr>
          <p:cNvPr id="8" name="吹き出し: 折線 7">
            <a:extLst>
              <a:ext uri="{FF2B5EF4-FFF2-40B4-BE49-F238E27FC236}">
                <a16:creationId xmlns:a16="http://schemas.microsoft.com/office/drawing/2014/main" id="{80F9CB30-3726-4EFC-AB7C-F8F4582A8F47}"/>
              </a:ext>
            </a:extLst>
          </p:cNvPr>
          <p:cNvSpPr/>
          <p:nvPr/>
        </p:nvSpPr>
        <p:spPr>
          <a:xfrm>
            <a:off x="4932088" y="4198242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上の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をコミットします。コメントを入れないとエラーになります。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0975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EF567F-39FB-4635-8C46-6BA1BD1E7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0024EF-767D-49EF-B1F1-C83D4749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681037"/>
            <a:ext cx="11148060" cy="5840078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A423829-6F7E-40DE-8A7D-819C57631E31}"/>
              </a:ext>
            </a:extLst>
          </p:cNvPr>
          <p:cNvSpPr/>
          <p:nvPr/>
        </p:nvSpPr>
        <p:spPr>
          <a:xfrm>
            <a:off x="259080" y="954598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C9CF206-6B3C-4132-B417-FA20ED79FE8E}"/>
              </a:ext>
            </a:extLst>
          </p:cNvPr>
          <p:cNvSpPr/>
          <p:nvPr/>
        </p:nvSpPr>
        <p:spPr>
          <a:xfrm>
            <a:off x="141803" y="6176963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06D8517B-31CA-4053-A4CE-B263E554DE4E}"/>
              </a:ext>
            </a:extLst>
          </p:cNvPr>
          <p:cNvSpPr/>
          <p:nvPr/>
        </p:nvSpPr>
        <p:spPr>
          <a:xfrm>
            <a:off x="4932088" y="4198242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コメントを入力し、</a:t>
            </a:r>
            <a:r>
              <a:rPr kumimoji="1" lang="en-US" altLang="ja-JP" dirty="0"/>
              <a:t>:</a:t>
            </a:r>
            <a:r>
              <a:rPr kumimoji="1" lang="en-US" altLang="ja-JP" dirty="0" err="1"/>
              <a:t>wq</a:t>
            </a:r>
            <a:r>
              <a:rPr kumimoji="1" lang="en-US" altLang="ja-JP" dirty="0"/>
              <a:t>! </a:t>
            </a:r>
            <a:r>
              <a:rPr kumimoji="1" lang="ja-JP" altLang="en-US" dirty="0"/>
              <a:t>と入力します。</a:t>
            </a:r>
            <a:r>
              <a:rPr kumimoji="1" lang="en-US" altLang="ja-JP" dirty="0"/>
              <a:t>Unix</a:t>
            </a:r>
            <a:r>
              <a:rPr kumimoji="1" lang="ja-JP" altLang="en-US" dirty="0"/>
              <a:t>のエディタ　</a:t>
            </a:r>
            <a:r>
              <a:rPr kumimoji="1" lang="en-US" altLang="ja-JP" dirty="0"/>
              <a:t>Vi</a:t>
            </a:r>
            <a:r>
              <a:rPr kumimoji="1" lang="ja-JP" altLang="en-US" dirty="0"/>
              <a:t>　と同じ操作方法のようです。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94057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0D848C-9104-4DF0-9D28-C5E16E1A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D3CBA-3C79-4190-8F9B-DB901FAD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83CBE9-BDA1-4B0A-BC32-20E0B003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11" y="340902"/>
            <a:ext cx="10605177" cy="555568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90E9153-72B3-4932-8900-CF51B7867155}"/>
              </a:ext>
            </a:extLst>
          </p:cNvPr>
          <p:cNvSpPr/>
          <p:nvPr/>
        </p:nvSpPr>
        <p:spPr>
          <a:xfrm>
            <a:off x="1718487" y="3224092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97959670-779F-42B6-A43E-9320A2CFEF44}"/>
              </a:ext>
            </a:extLst>
          </p:cNvPr>
          <p:cNvSpPr/>
          <p:nvPr/>
        </p:nvSpPr>
        <p:spPr>
          <a:xfrm>
            <a:off x="5713264" y="1941990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から、</a:t>
            </a:r>
            <a:r>
              <a:rPr kumimoji="1" lang="en-US" altLang="ja-JP" dirty="0"/>
              <a:t>GitHub</a:t>
            </a:r>
            <a:r>
              <a:rPr kumimoji="1" lang="ja-JP" altLang="en-US" dirty="0"/>
              <a:t>上の自分のリポジトリにプッシュします。</a:t>
            </a:r>
            <a:endParaRPr kumimoji="1" lang="en-US" altLang="ja-JP" dirty="0"/>
          </a:p>
          <a:p>
            <a:r>
              <a:rPr kumimoji="1" lang="ja-JP" altLang="en-US" dirty="0"/>
              <a:t>ユーザ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とパスワードを求められます。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78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DB9B87-23A6-4772-9D67-9A626A53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2669DE-1D73-4361-9B79-D383F55C7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4FB696-244B-48F3-B81A-012C6FC3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79308"/>
            <a:ext cx="10721340" cy="5695712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17E53BB-289C-4AD0-81FA-FAD9C011E6D7}"/>
              </a:ext>
            </a:extLst>
          </p:cNvPr>
          <p:cNvSpPr/>
          <p:nvPr/>
        </p:nvSpPr>
        <p:spPr>
          <a:xfrm>
            <a:off x="1621596" y="1415809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9C872D6-8843-4274-9EDD-F31A4539E4BE}"/>
              </a:ext>
            </a:extLst>
          </p:cNvPr>
          <p:cNvSpPr/>
          <p:nvPr/>
        </p:nvSpPr>
        <p:spPr>
          <a:xfrm>
            <a:off x="7883118" y="4604776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7B01368F-07E6-48A7-8397-6F165B03D4F2}"/>
              </a:ext>
            </a:extLst>
          </p:cNvPr>
          <p:cNvSpPr/>
          <p:nvPr/>
        </p:nvSpPr>
        <p:spPr>
          <a:xfrm>
            <a:off x="5713264" y="1941990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上の自分のリポジトリが更新されます。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597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C08AB-BAA9-4654-A3D2-191301B3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D6B252-DE8D-47EE-835E-9449D8EAD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BBC725-7F06-4A06-8B00-96E66967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41101"/>
            <a:ext cx="12001500" cy="6375797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C897BA-F8F4-4B27-99A4-10A8DEE25D26}"/>
              </a:ext>
            </a:extLst>
          </p:cNvPr>
          <p:cNvSpPr/>
          <p:nvPr/>
        </p:nvSpPr>
        <p:spPr>
          <a:xfrm>
            <a:off x="1901467" y="4899004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9B78C2D1-2FDF-413E-8AB7-09621DC0BCAA}"/>
              </a:ext>
            </a:extLst>
          </p:cNvPr>
          <p:cNvSpPr/>
          <p:nvPr/>
        </p:nvSpPr>
        <p:spPr>
          <a:xfrm>
            <a:off x="4323718" y="3889679"/>
            <a:ext cx="3839269" cy="926512"/>
          </a:xfrm>
          <a:prstGeom prst="borderCallout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ブラウザ上でファイル編集します。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72825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EBCF2-636E-42CE-A1BC-EF51AC1D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EFBFA1-1651-4959-9B16-FC50A522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9F1F88-C0E3-42A2-BC08-020AE1F7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98120"/>
            <a:ext cx="11747351" cy="624078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C5747E1-7A75-4C7E-9E1C-50274D16B9D9}"/>
              </a:ext>
            </a:extLst>
          </p:cNvPr>
          <p:cNvSpPr/>
          <p:nvPr/>
        </p:nvSpPr>
        <p:spPr>
          <a:xfrm>
            <a:off x="1730599" y="4940185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DD80D17E-71F1-4CA7-B87E-28B531163F8F}"/>
              </a:ext>
            </a:extLst>
          </p:cNvPr>
          <p:cNvSpPr/>
          <p:nvPr/>
        </p:nvSpPr>
        <p:spPr>
          <a:xfrm>
            <a:off x="5319648" y="3658083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更新されています。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6602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C06EF-8747-4C6B-A985-C9EE9F9F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8C155D-4AA3-4D06-8DA3-95326BDB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07180"/>
            <a:ext cx="10652760" cy="565927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884195-A535-4668-8C88-D718065D58C8}"/>
              </a:ext>
            </a:extLst>
          </p:cNvPr>
          <p:cNvSpPr/>
          <p:nvPr/>
        </p:nvSpPr>
        <p:spPr>
          <a:xfrm>
            <a:off x="1797211" y="4389123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94C9A073-81D6-4F95-BF7D-4255012C43AA}"/>
              </a:ext>
            </a:extLst>
          </p:cNvPr>
          <p:cNvSpPr/>
          <p:nvPr/>
        </p:nvSpPr>
        <p:spPr>
          <a:xfrm>
            <a:off x="5386260" y="3107021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オリジナルは更新されていません。</a:t>
            </a:r>
            <a:endParaRPr kumimoji="1" lang="en-US" altLang="ja-JP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109A146-1742-42B6-84A8-95CEBB04CC85}"/>
              </a:ext>
            </a:extLst>
          </p:cNvPr>
          <p:cNvSpPr/>
          <p:nvPr/>
        </p:nvSpPr>
        <p:spPr>
          <a:xfrm>
            <a:off x="1801956" y="1485780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31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BA634-CDBA-4F2D-B586-0B987D81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A3D5BE-F6AF-4262-A017-CA3EC47B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E59FFF-2478-4D18-BDFB-DC214FF8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70523"/>
            <a:ext cx="10929769" cy="580644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5E932F7-1B38-4C7D-9485-446B502C4EED}"/>
              </a:ext>
            </a:extLst>
          </p:cNvPr>
          <p:cNvSpPr/>
          <p:nvPr/>
        </p:nvSpPr>
        <p:spPr>
          <a:xfrm>
            <a:off x="1827489" y="4570792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BB4BD1-EB99-40A2-8EF0-B38E4C4DC2B6}"/>
              </a:ext>
            </a:extLst>
          </p:cNvPr>
          <p:cNvSpPr/>
          <p:nvPr/>
        </p:nvSpPr>
        <p:spPr>
          <a:xfrm>
            <a:off x="1881990" y="1618018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71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6627BD-78C3-473A-9DF5-2D8E5338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51F64F-B85F-46A0-B513-0F91A529A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37E79C-32A4-4058-8F47-A0CC51AF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86226"/>
            <a:ext cx="11567160" cy="614505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B950D52-177A-4104-826D-58D22EFD0403}"/>
              </a:ext>
            </a:extLst>
          </p:cNvPr>
          <p:cNvSpPr/>
          <p:nvPr/>
        </p:nvSpPr>
        <p:spPr>
          <a:xfrm>
            <a:off x="1445985" y="1564679"/>
            <a:ext cx="2476753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8E227EB-3547-4704-9180-51780F775929}"/>
              </a:ext>
            </a:extLst>
          </p:cNvPr>
          <p:cNvSpPr/>
          <p:nvPr/>
        </p:nvSpPr>
        <p:spPr>
          <a:xfrm>
            <a:off x="2499665" y="3710892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折線 7">
            <a:extLst>
              <a:ext uri="{FF2B5EF4-FFF2-40B4-BE49-F238E27FC236}">
                <a16:creationId xmlns:a16="http://schemas.microsoft.com/office/drawing/2014/main" id="{77E1D678-C3BE-495F-B6BE-8021EA86A4FA}"/>
              </a:ext>
            </a:extLst>
          </p:cNvPr>
          <p:cNvSpPr/>
          <p:nvPr/>
        </p:nvSpPr>
        <p:spPr>
          <a:xfrm>
            <a:off x="5531595" y="2331900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自分のリポジトリから、プルリクエストを作成します。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65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4E824-E3C1-4F3D-8D3E-52E6413B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59986F-CADB-45F1-B7D5-C5E42AF1A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0081C7-4EEF-4E5A-B766-434B9257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10027"/>
            <a:ext cx="11231880" cy="5966936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C9AF2C-CDF9-4391-A78B-3EAB7D5BA211}"/>
              </a:ext>
            </a:extLst>
          </p:cNvPr>
          <p:cNvSpPr/>
          <p:nvPr/>
        </p:nvSpPr>
        <p:spPr>
          <a:xfrm>
            <a:off x="1797212" y="4074230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04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7352B6-89EA-4EBE-8F4A-41E6031F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2084CB-66D0-4C26-BB7B-0A142CF3E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D052C5-4A32-4E07-96AA-C2B6CAF9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5125"/>
            <a:ext cx="11026140" cy="5857637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BDEF5C9-C0C2-4003-98CD-8B646282AAC7}"/>
              </a:ext>
            </a:extLst>
          </p:cNvPr>
          <p:cNvSpPr/>
          <p:nvPr/>
        </p:nvSpPr>
        <p:spPr>
          <a:xfrm>
            <a:off x="2324052" y="2414987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13B27D9-3B7C-4DB9-B45A-38822BAC771E}"/>
              </a:ext>
            </a:extLst>
          </p:cNvPr>
          <p:cNvSpPr/>
          <p:nvPr/>
        </p:nvSpPr>
        <p:spPr>
          <a:xfrm>
            <a:off x="6829440" y="5267189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18AEF2ED-FFA7-4451-93CF-163676B87AD6}"/>
              </a:ext>
            </a:extLst>
          </p:cNvPr>
          <p:cNvSpPr/>
          <p:nvPr/>
        </p:nvSpPr>
        <p:spPr>
          <a:xfrm>
            <a:off x="5652708" y="1106162"/>
            <a:ext cx="5005199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870"/>
              <a:gd name="adj6" fmla="val -487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コメントをいれて、プルリクエストします。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71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6CBF86-DAA0-4ABE-BC04-41CAA058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F39045-D4FD-41B7-BD20-E2B18078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1F8D81-E037-4F26-8638-F6EF41F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365125"/>
            <a:ext cx="10325100" cy="54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F93DF-FAE2-4362-AC87-8C277413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F82B7-4F55-432E-B6F9-7BA308F1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16E8B4-F641-4858-8FFC-DDD359F9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2" y="365125"/>
            <a:ext cx="11446136" cy="6080760"/>
          </a:xfrm>
          <a:prstGeom prst="rect">
            <a:avLst/>
          </a:prstGeom>
        </p:spPr>
      </p:pic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99ADEA2F-C394-4DBD-8B51-B313C16B1D6E}"/>
              </a:ext>
            </a:extLst>
          </p:cNvPr>
          <p:cNvSpPr/>
          <p:nvPr/>
        </p:nvSpPr>
        <p:spPr>
          <a:xfrm>
            <a:off x="5749598" y="2658904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184"/>
              <a:gd name="adj6" fmla="val -489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オリジナルのユーザで入ると、プルリクエストが来ているのがわかります。</a:t>
            </a:r>
            <a:endParaRPr kumimoji="1" lang="en-US" altLang="ja-JP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4DEEDFD-B491-4252-8F0A-8FD395D7A3E5}"/>
              </a:ext>
            </a:extLst>
          </p:cNvPr>
          <p:cNvSpPr/>
          <p:nvPr/>
        </p:nvSpPr>
        <p:spPr>
          <a:xfrm>
            <a:off x="3256618" y="2106150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E56EDFB-BE80-4C0F-8862-4DDF9517A825}"/>
              </a:ext>
            </a:extLst>
          </p:cNvPr>
          <p:cNvSpPr/>
          <p:nvPr/>
        </p:nvSpPr>
        <p:spPr>
          <a:xfrm>
            <a:off x="9996534" y="1690688"/>
            <a:ext cx="1423074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58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4CF087-FE11-4687-881C-698EB8CB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C46EC-223B-45C8-A787-0DB0BB9AA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78D5-D14D-4F1A-9FCE-216D7117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47663"/>
            <a:ext cx="10972800" cy="582930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3C71B04-E034-498E-9DAA-16A0D1C72AAE}"/>
              </a:ext>
            </a:extLst>
          </p:cNvPr>
          <p:cNvSpPr/>
          <p:nvPr/>
        </p:nvSpPr>
        <p:spPr>
          <a:xfrm>
            <a:off x="2354329" y="4001293"/>
            <a:ext cx="2005723" cy="485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45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762228-B295-4371-80FB-A7602F45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76E8A6-44F3-4FA6-A0C5-8F40E969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7E35F-2CF1-42D0-AF8D-6A0C92A4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420529"/>
            <a:ext cx="10835640" cy="575643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BEF1BC5-9C9E-419E-9D04-093B7E8BF1C6}"/>
              </a:ext>
            </a:extLst>
          </p:cNvPr>
          <p:cNvSpPr/>
          <p:nvPr/>
        </p:nvSpPr>
        <p:spPr>
          <a:xfrm>
            <a:off x="2487553" y="5460969"/>
            <a:ext cx="1642385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4F28ABFF-63A1-43AC-AEFB-01034E793B3F}"/>
              </a:ext>
            </a:extLst>
          </p:cNvPr>
          <p:cNvSpPr/>
          <p:nvPr/>
        </p:nvSpPr>
        <p:spPr>
          <a:xfrm>
            <a:off x="5749598" y="2658904"/>
            <a:ext cx="3713163" cy="12821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921"/>
              <a:gd name="adj6" fmla="val -6118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内容を確認し、マージします。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513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94DEE5-924D-4819-A295-1E2B5F4B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B9B158-C7B4-46E3-ACC0-81B819B8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C31B5F-CE73-4091-AF4A-80F718EF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365125"/>
            <a:ext cx="11742420" cy="62381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45E2850-B004-48E0-B846-E9C2327BFDF1}"/>
              </a:ext>
            </a:extLst>
          </p:cNvPr>
          <p:cNvSpPr/>
          <p:nvPr/>
        </p:nvSpPr>
        <p:spPr>
          <a:xfrm>
            <a:off x="1550240" y="1553249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221B2C-D8B9-411A-B007-85D5DFD05ED0}"/>
              </a:ext>
            </a:extLst>
          </p:cNvPr>
          <p:cNvSpPr/>
          <p:nvPr/>
        </p:nvSpPr>
        <p:spPr>
          <a:xfrm>
            <a:off x="1489684" y="5244175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4329CBC-B9B8-4DFF-BD37-4D961C8CCEB0}"/>
              </a:ext>
            </a:extLst>
          </p:cNvPr>
          <p:cNvSpPr/>
          <p:nvPr/>
        </p:nvSpPr>
        <p:spPr>
          <a:xfrm>
            <a:off x="9319613" y="5177563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折線 7">
            <a:extLst>
              <a:ext uri="{FF2B5EF4-FFF2-40B4-BE49-F238E27FC236}">
                <a16:creationId xmlns:a16="http://schemas.microsoft.com/office/drawing/2014/main" id="{D6C3B3DF-8F5E-4F44-9495-360E648A4A5C}"/>
              </a:ext>
            </a:extLst>
          </p:cNvPr>
          <p:cNvSpPr/>
          <p:nvPr/>
        </p:nvSpPr>
        <p:spPr>
          <a:xfrm>
            <a:off x="8090320" y="3720327"/>
            <a:ext cx="3112594" cy="926512"/>
          </a:xfrm>
          <a:prstGeom prst="borderCallout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自分のリポジトリは、</a:t>
            </a:r>
            <a:endParaRPr lang="en-US" altLang="ja-JP" dirty="0"/>
          </a:p>
          <a:p>
            <a:r>
              <a:rPr kumimoji="1" lang="ja-JP" altLang="en-US" dirty="0"/>
              <a:t>更新されていません。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0233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85E279-70AC-4F5B-97AC-1AAEA4F2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5E52DE-0E46-4FE4-A67B-30318802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0F12C4-70E3-4303-AC01-9A10B786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365125"/>
            <a:ext cx="11140440" cy="5918359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E7CE7D-9925-4102-AA59-C37B88D16FA5}"/>
              </a:ext>
            </a:extLst>
          </p:cNvPr>
          <p:cNvSpPr/>
          <p:nvPr/>
        </p:nvSpPr>
        <p:spPr>
          <a:xfrm>
            <a:off x="2051548" y="5236911"/>
            <a:ext cx="1642385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75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DFE8A-65C8-4D1E-BF68-835CDA90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16EF04-47AA-407B-978C-E7279BA63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9D78C2-6015-4872-A1B0-8B56150A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4951"/>
            <a:ext cx="10782300" cy="5728097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EB2E78A-192C-484C-99B3-21291BB56567}"/>
              </a:ext>
            </a:extLst>
          </p:cNvPr>
          <p:cNvSpPr/>
          <p:nvPr/>
        </p:nvSpPr>
        <p:spPr>
          <a:xfrm>
            <a:off x="1718488" y="1553249"/>
            <a:ext cx="1642385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92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3C6FA5-0161-4778-B3E1-0C61AEC0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2FD785-F711-48E0-AE4D-C2B51ED4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C9307AE-F7E2-4532-A939-A0599587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424577"/>
            <a:ext cx="10828020" cy="5752386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996AA3E-49F5-4011-B8F8-2ADE3E3543A0}"/>
              </a:ext>
            </a:extLst>
          </p:cNvPr>
          <p:cNvSpPr/>
          <p:nvPr/>
        </p:nvSpPr>
        <p:spPr>
          <a:xfrm>
            <a:off x="8785407" y="4534458"/>
            <a:ext cx="1642385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513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04C18-2C39-4527-AF88-7D6D32F3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F8D72-0206-46BF-9413-7A491CA8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1F3829-B344-43D1-B2E4-E416D3D9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365125"/>
            <a:ext cx="11140440" cy="591835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1D276CF-5BFD-42A5-A42B-A02C894BCE86}"/>
              </a:ext>
            </a:extLst>
          </p:cNvPr>
          <p:cNvSpPr/>
          <p:nvPr/>
        </p:nvSpPr>
        <p:spPr>
          <a:xfrm>
            <a:off x="2372496" y="4843295"/>
            <a:ext cx="1642385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00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DA7C7-25C4-4ABE-BA7B-3F330389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815B20-0C8B-4638-B4D6-C55FEBD5F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F2D46D-E86F-49F0-A432-1DC1DBDF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371181"/>
            <a:ext cx="11910060" cy="6327219"/>
          </a:xfrm>
          <a:prstGeom prst="rect">
            <a:avLst/>
          </a:prstGeom>
        </p:spPr>
      </p:pic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DF24879A-206E-4AFF-BE6C-515AF4907725}"/>
              </a:ext>
            </a:extLst>
          </p:cNvPr>
          <p:cNvSpPr/>
          <p:nvPr/>
        </p:nvSpPr>
        <p:spPr>
          <a:xfrm>
            <a:off x="4808169" y="4216889"/>
            <a:ext cx="3112594" cy="926512"/>
          </a:xfrm>
          <a:prstGeom prst="borderCallout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自分のリポジトリは、</a:t>
            </a:r>
            <a:endParaRPr lang="en-US" altLang="ja-JP" dirty="0"/>
          </a:p>
          <a:p>
            <a:r>
              <a:rPr kumimoji="1" lang="ja-JP" altLang="en-US" dirty="0"/>
              <a:t>更新されていません。</a:t>
            </a:r>
            <a:endParaRPr kumimoji="1" lang="en-US" altLang="ja-JP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6452247-8E65-4FCF-A68A-C2394D2B654B}"/>
              </a:ext>
            </a:extLst>
          </p:cNvPr>
          <p:cNvSpPr/>
          <p:nvPr/>
        </p:nvSpPr>
        <p:spPr>
          <a:xfrm>
            <a:off x="1816688" y="5044339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7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CF722-9CC8-402B-AD78-7AC1117F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22EC9C-FC4A-4B24-A982-E62817821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35A7E8-0DDB-4B5F-8A10-35844A44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57"/>
            <a:ext cx="10137241" cy="6504286"/>
          </a:xfrm>
          <a:prstGeom prst="rect">
            <a:avLst/>
          </a:prstGeom>
        </p:spPr>
      </p:pic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2E0A6EBB-0796-4098-91FE-37AD0F41AFBC}"/>
              </a:ext>
            </a:extLst>
          </p:cNvPr>
          <p:cNvSpPr/>
          <p:nvPr/>
        </p:nvSpPr>
        <p:spPr>
          <a:xfrm>
            <a:off x="6703581" y="2555475"/>
            <a:ext cx="3112594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のファイルも</a:t>
            </a:r>
            <a:endParaRPr lang="en-US" altLang="ja-JP" dirty="0"/>
          </a:p>
          <a:p>
            <a:r>
              <a:rPr kumimoji="1" lang="ja-JP" altLang="en-US" dirty="0"/>
              <a:t>更新されていません。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6050E3-F442-4C32-AFB7-657C6E9A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061"/>
          <a:stretch/>
        </p:blipFill>
        <p:spPr>
          <a:xfrm>
            <a:off x="4791252" y="4692875"/>
            <a:ext cx="6562548" cy="1736178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81AAED3-D13A-4F05-B5A4-938E2D03EF43}"/>
              </a:ext>
            </a:extLst>
          </p:cNvPr>
          <p:cNvSpPr/>
          <p:nvPr/>
        </p:nvSpPr>
        <p:spPr>
          <a:xfrm>
            <a:off x="8780662" y="3824987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9AC7BF5-7EDC-4EE6-B2AD-F0FCFE9173A3}"/>
              </a:ext>
            </a:extLst>
          </p:cNvPr>
          <p:cNvSpPr/>
          <p:nvPr/>
        </p:nvSpPr>
        <p:spPr>
          <a:xfrm>
            <a:off x="5026172" y="5893192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33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D0E9A-528D-4C3E-9595-55AEFD5A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379688-4F99-484D-B9BD-850DD935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A17FEC-4DDF-4CB7-9B5D-63F995ED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35266"/>
            <a:ext cx="11597640" cy="6523673"/>
          </a:xfrm>
          <a:prstGeom prst="rect">
            <a:avLst/>
          </a:prstGeom>
        </p:spPr>
      </p:pic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BF7B5997-0468-4725-83B0-EAA58333157E}"/>
              </a:ext>
            </a:extLst>
          </p:cNvPr>
          <p:cNvSpPr/>
          <p:nvPr/>
        </p:nvSpPr>
        <p:spPr>
          <a:xfrm>
            <a:off x="4211841" y="847101"/>
            <a:ext cx="3112594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で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を</a:t>
            </a:r>
            <a:endParaRPr kumimoji="1" lang="en-US" altLang="ja-JP" dirty="0"/>
          </a:p>
          <a:p>
            <a:r>
              <a:rPr kumimoji="1" lang="ja-JP" altLang="en-US" dirty="0"/>
              <a:t>立ち上げます。</a:t>
            </a:r>
            <a:endParaRPr kumimoji="1" lang="en-US" altLang="ja-JP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CFB0CB-FE4C-4AEE-A567-F4CDA1FF64EE}"/>
              </a:ext>
            </a:extLst>
          </p:cNvPr>
          <p:cNvSpPr/>
          <p:nvPr/>
        </p:nvSpPr>
        <p:spPr>
          <a:xfrm>
            <a:off x="1017344" y="2083136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691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2B8AF4-C55B-4F80-941B-D5AC0CA4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803E0-E65C-49D2-A46D-37C231604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496B3A-4C8A-4697-B8C2-F33E46AA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6" y="236219"/>
            <a:ext cx="11696107" cy="61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BE0F74-A12C-404B-A08B-8276B649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C6018-1345-4B2E-83E8-3DF3843F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9EE30-06FE-4164-940D-F1F5E4E1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35519"/>
            <a:ext cx="11944597" cy="6257356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FD00F21-FDFB-4EDA-9E54-C32782DC514C}"/>
              </a:ext>
            </a:extLst>
          </p:cNvPr>
          <p:cNvSpPr/>
          <p:nvPr/>
        </p:nvSpPr>
        <p:spPr>
          <a:xfrm>
            <a:off x="1554480" y="975360"/>
            <a:ext cx="7094220" cy="327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C6D32DA-437B-4CD1-AA45-D28BA75F8CCD}"/>
              </a:ext>
            </a:extLst>
          </p:cNvPr>
          <p:cNvSpPr/>
          <p:nvPr/>
        </p:nvSpPr>
        <p:spPr>
          <a:xfrm>
            <a:off x="1554480" y="1583037"/>
            <a:ext cx="2115231" cy="327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662DC54-5BF2-4B64-946E-BB693E3E2B99}"/>
              </a:ext>
            </a:extLst>
          </p:cNvPr>
          <p:cNvSpPr/>
          <p:nvPr/>
        </p:nvSpPr>
        <p:spPr>
          <a:xfrm>
            <a:off x="1597879" y="2528724"/>
            <a:ext cx="2465448" cy="327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31212C7-B0A8-4E0A-B687-C51A967CA08D}"/>
              </a:ext>
            </a:extLst>
          </p:cNvPr>
          <p:cNvSpPr/>
          <p:nvPr/>
        </p:nvSpPr>
        <p:spPr>
          <a:xfrm>
            <a:off x="213158" y="4690583"/>
            <a:ext cx="4643457" cy="4809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折線 8">
            <a:extLst>
              <a:ext uri="{FF2B5EF4-FFF2-40B4-BE49-F238E27FC236}">
                <a16:creationId xmlns:a16="http://schemas.microsoft.com/office/drawing/2014/main" id="{BFE5A8C1-4837-496F-B9B8-DEEC32A2A44A}"/>
              </a:ext>
            </a:extLst>
          </p:cNvPr>
          <p:cNvSpPr/>
          <p:nvPr/>
        </p:nvSpPr>
        <p:spPr>
          <a:xfrm>
            <a:off x="5989016" y="3364197"/>
            <a:ext cx="3112594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Pull</a:t>
            </a:r>
            <a:r>
              <a:rPr kumimoji="1" lang="ja-JP" altLang="en-US" dirty="0"/>
              <a:t>することにより、</a:t>
            </a:r>
            <a:endParaRPr kumimoji="1" lang="en-US" altLang="ja-JP" dirty="0"/>
          </a:p>
          <a:p>
            <a:r>
              <a:rPr kumimoji="1" lang="ja-JP" altLang="en-US" dirty="0"/>
              <a:t>ローカル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が更新されます。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8F5C9C7-D486-4CBC-A71B-81744137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" b="67950"/>
          <a:stretch/>
        </p:blipFill>
        <p:spPr>
          <a:xfrm>
            <a:off x="6462688" y="4875844"/>
            <a:ext cx="5302068" cy="1617031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EB7410-3E70-4014-A1E9-C341A02837D9}"/>
              </a:ext>
            </a:extLst>
          </p:cNvPr>
          <p:cNvSpPr/>
          <p:nvPr/>
        </p:nvSpPr>
        <p:spPr>
          <a:xfrm>
            <a:off x="6547261" y="5832436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42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A9DB4-2B8D-467F-8224-B184C70F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7A646-059C-4AAF-9CF2-2B8505BE3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765652B-7B32-4552-A5C0-148493F7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341313"/>
            <a:ext cx="11109960" cy="5902166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79472CC-9BF5-4AB5-A5DE-57EA8DC10067}"/>
              </a:ext>
            </a:extLst>
          </p:cNvPr>
          <p:cNvSpPr/>
          <p:nvPr/>
        </p:nvSpPr>
        <p:spPr>
          <a:xfrm>
            <a:off x="9283279" y="5008006"/>
            <a:ext cx="1513907" cy="409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80787340-8E2F-40BC-8C20-8B7CE0FF9BA7}"/>
              </a:ext>
            </a:extLst>
          </p:cNvPr>
          <p:cNvSpPr/>
          <p:nvPr/>
        </p:nvSpPr>
        <p:spPr>
          <a:xfrm>
            <a:off x="5989015" y="3364197"/>
            <a:ext cx="3372987" cy="11345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512"/>
              <a:gd name="adj6" fmla="val -4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上の自分のリポジトリは、更新されていません。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535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226</Words>
  <Application>Microsoft Office PowerPoint</Application>
  <PresentationFormat>ワイド画面</PresentationFormat>
  <Paragraphs>29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友史 我田</dc:creator>
  <cp:lastModifiedBy>友史 我田</cp:lastModifiedBy>
  <cp:revision>10</cp:revision>
  <dcterms:created xsi:type="dcterms:W3CDTF">2018-12-23T23:53:40Z</dcterms:created>
  <dcterms:modified xsi:type="dcterms:W3CDTF">2018-12-24T08:43:15Z</dcterms:modified>
</cp:coreProperties>
</file>